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jpeg" ContentType="image/jpeg"/>
  <Override PartName="/ppt/media/image6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
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</a:t>
            </a:r>
            <a:r>
              <a:rPr b="0" lang="en-IN" sz="4400" spc="-1" strike="noStrike">
                <a:latin typeface="Arial"/>
              </a:rPr>
              <a:t>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1523880" y="1122480"/>
            <a:ext cx="9142560" cy="238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  <a:ea typeface="DejaVu Sans"/>
              </a:rPr>
              <a:t>Video Content Creation using Midjourney</a:t>
            </a:r>
            <a:endParaRPr b="0" lang="en-IN" sz="60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1523880" y="3602160"/>
            <a:ext cx="9142560" cy="165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Mid journey and its underlying models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838080" y="182556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 large language model (LLM) and a diffusion model. The LLM interprets and breaks down the user’s text into meaningful concepts and converts them into a numerical vector that guides image creation. 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Then, the diffusion model starts with random noise and gradually refines it step-by-step, reversing the noise, to produce detailed and high-quality images. 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Midjourney's software is built on custom algorithms trained on massive datasets of images paired with text, enabling it to generate diverse artistic styles ranging from photorealistic to surrealistic visuals</a:t>
            </a:r>
            <a:endParaRPr b="0" lang="en-IN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838080" y="365040"/>
            <a:ext cx="10390680" cy="1043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39000"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They will use chat GPT or other models to generate a prompt and store in text file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646920" y="1841400"/>
            <a:ext cx="52563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26000"/>
          </a:bodyPr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Create an image of a group of business students working together in a modern classroom.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Show a business meeting with people from different countries shaking hands.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Draw a person presenting sales data on a big screen in an office.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Show a leader giving an inspiring speech on a stage.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Illustrate a team brainstorming ideas around a table.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Picture an entrepreneur working on a laptop in a coffee shop.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Generate an image of a diverse business team celebrating success.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Show a smart office with people using laptops and digital screens.</a:t>
            </a: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800" spc="-1" strike="noStrike"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6338160" y="1652760"/>
            <a:ext cx="5335200" cy="447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Illustrate an MBA student reading a business book in a library.</a:t>
            </a:r>
            <a:endParaRPr b="0" lang="en-IN" sz="1800" spc="-1" strike="noStrike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Picture a business negotiation between two professionals.</a:t>
            </a:r>
            <a:endParaRPr b="0" lang="en-IN" sz="1800" spc="-1" strike="noStrike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Show online business students attending a virtual class on their computers.</a:t>
            </a:r>
            <a:endParaRPr b="0" lang="en-IN" sz="1800" spc="-1" strike="noStrike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Generate an image of a company celebrating its anniversary with a cake.</a:t>
            </a:r>
            <a:endParaRPr b="0" lang="en-IN" sz="1800" spc="-1" strike="noStrike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Show a person networking at a professional business conference.</a:t>
            </a:r>
            <a:endParaRPr b="0" lang="en-IN" sz="1800" spc="-1" strike="noStrike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Create a balanced work-life image: a businessperson relaxing in a park.</a:t>
            </a:r>
            <a:endParaRPr b="0" lang="en-IN" sz="1800" spc="-1" strike="noStrike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Draw a business team discussing a new product idea.</a:t>
            </a:r>
            <a:endParaRPr b="0" lang="en-IN" sz="1800" spc="-1" strike="noStrike"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Illustrate a group of students giving a group presentation in class.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1015920" y="2134080"/>
            <a:ext cx="5535360" cy="189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DALL-E 3(Chat gpt)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Craiyon and Midjourney</a:t>
            </a: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800" spc="-1" strike="noStrike"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Comparison of prompt generation difference between chatgpt and midjourney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1" name="CustomShape 3"/>
          <p:cNvSpPr/>
          <p:nvPr/>
        </p:nvSpPr>
        <p:spPr>
          <a:xfrm>
            <a:off x="838080" y="182556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1015920" y="2134080"/>
            <a:ext cx="5535360" cy="291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DALL-E 3(Chat gpt)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Craiyon and Midjourney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Chatgpt and midjourney.</a:t>
            </a: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800" spc="-1" strike="noStrike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Comparison of prompt generation difference between chatgpt and midjourney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838080" y="182556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720000" y="925920"/>
            <a:ext cx="10787040" cy="4329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838080" y="365040"/>
            <a:ext cx="10158840" cy="102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0000"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How stable diffusion model works by generating noise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107" name="Picture 4" descr=""/>
          <p:cNvPicPr/>
          <p:nvPr/>
        </p:nvPicPr>
        <p:blipFill>
          <a:blip r:embed="rId1"/>
          <a:stretch/>
        </p:blipFill>
        <p:spPr>
          <a:xfrm>
            <a:off x="1953360" y="1272960"/>
            <a:ext cx="7549920" cy="2874600"/>
          </a:xfrm>
          <a:prstGeom prst="rect">
            <a:avLst/>
          </a:prstGeom>
          <a:ln>
            <a:noFill/>
          </a:ln>
        </p:spPr>
      </p:pic>
      <p:pic>
        <p:nvPicPr>
          <p:cNvPr id="108" name="Picture 6" descr=""/>
          <p:cNvPicPr/>
          <p:nvPr/>
        </p:nvPicPr>
        <p:blipFill>
          <a:blip r:embed="rId2"/>
          <a:stretch/>
        </p:blipFill>
        <p:spPr>
          <a:xfrm>
            <a:off x="1953360" y="3953880"/>
            <a:ext cx="7549920" cy="2735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4176000" y="936000"/>
            <a:ext cx="3671640" cy="5508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Prerequisite for the session 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838080" y="182556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Register to Discord.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Login to Midjourney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Try some prompt to check.</a:t>
            </a: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Evolution of text to image generation from GAN 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81" name="Content Placeholder 4" descr=""/>
          <p:cNvPicPr/>
          <p:nvPr/>
        </p:nvPicPr>
        <p:blipFill>
          <a:blip r:embed="rId1"/>
          <a:stretch/>
        </p:blipFill>
        <p:spPr>
          <a:xfrm>
            <a:off x="1800000" y="1696320"/>
            <a:ext cx="8240400" cy="4566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Evolution of text to video generation in CPU</a:t>
            </a:r>
            <a:endParaRPr b="0" lang="en-IN" sz="4400" spc="-1" strike="noStrike">
              <a:latin typeface="Arial"/>
            </a:endParaRPr>
          </a:p>
        </p:txBody>
      </p:sp>
      <p:graphicFrame>
        <p:nvGraphicFramePr>
          <p:cNvPr id="83" name="Table 2"/>
          <p:cNvGraphicFramePr/>
          <p:nvPr/>
        </p:nvGraphicFramePr>
        <p:xfrm>
          <a:off x="998280" y="1584000"/>
          <a:ext cx="10081080" cy="4868640"/>
        </p:xfrm>
        <a:graphic>
          <a:graphicData uri="http://schemas.openxmlformats.org/drawingml/2006/table">
            <a:tbl>
              <a:tblPr/>
              <a:tblGrid>
                <a:gridCol w="892800"/>
                <a:gridCol w="1883160"/>
                <a:gridCol w="2207880"/>
                <a:gridCol w="1363680"/>
                <a:gridCol w="3733920"/>
              </a:tblGrid>
              <a:tr h="496440"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Era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Model Type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Notable Models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CPU Feasibility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Notes on Computation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solidFill>
                      <a:srgbClr val="ffffff"/>
                    </a:solidFill>
                  </a:tcPr>
                </a:tc>
              </a:tr>
              <a:tr h="973800"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2017–2019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GAN (Generative Adversarial Network)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MoCoGAN, TGANs-C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Feasible (small scale)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Early models could be trained/tested on CPUs, but with long runtimes and limited resolution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973800"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2020–2021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Hybrid (GAN + VAE/Transformer)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StoryGAN, TGANs, Phenaki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Very Limited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Increasing video length and complexity made GPU training nearly essential for reasonable times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973800"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2022–2023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Transformers, Larger VAEs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VideoGPT, NUWA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Impractical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Transformers with many parameters make CPU use only viable for trivial demos, not full-scale models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1451160"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2023–Present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Diffusion Models, 3D U-Net, Hierarchical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Make-A-Video, Imagen Video, Stable Video Diffusion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Not Feasible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lIns="9360" rIns="9360">
                      <a:noAutofit/>
                    </a:bodyPr>
                    <a:p>
                      <a:pPr>
                        <a:lnSpc>
                          <a:spcPct val="9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 Light"/>
                        </a:rPr>
                        <a:t>State-of-the-art models require massive parallel computation. Training or inference on CPU is orders of magnitude slower—even small experiments are barely practical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360" marR="9360">
                    <a:lnL w="6480">
                      <a:solidFill>
                        <a:srgbClr val="000000"/>
                      </a:solidFill>
                    </a:lnL>
                    <a:lnR w="6480">
                      <a:solidFill>
                        <a:srgbClr val="000000"/>
                      </a:solidFill>
                    </a:lnR>
                    <a:lnT w="6480">
                      <a:solidFill>
                        <a:srgbClr val="000000"/>
                      </a:solidFill>
                    </a:lnT>
                    <a:lnB w="64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838080" y="182556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The Beginning Aug 2022 — v1.4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First public release by Stability AI + CompVis + LAION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512×512 images, LAION-2B dataset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Could run on consumer GPUs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Aug 2022 — v1.5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Fine-tuned v1.4 fo</a:t>
            </a: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r better quality &amp; prompt understanding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Late 2022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Community fine-tunes explode (anime, realism, styles)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600" spc="-1" strike="noStrike">
                <a:solidFill>
                  <a:srgbClr val="000000"/>
                </a:solidFill>
                <a:latin typeface="Calibri"/>
                <a:ea typeface="DejaVu Sans"/>
              </a:rPr>
              <a:t>AUTOMATIC1111 Web UI becomes popular</a:t>
            </a: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600" spc="-1" strike="noStrike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Evolution of Diffusion models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838080" y="158400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Big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Upgra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des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Feb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2023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—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v2.0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768×7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68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native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resolu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tion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OpenC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LIP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text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encod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er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Added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negati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ve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promp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ts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Feb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2023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—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v2.1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Impro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ved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style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diversi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ty &amp;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detail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Apr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2023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—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SDXL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Beta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1024×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1024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resolu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tion,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better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realis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m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Jul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2023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—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SDXL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1.0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Two-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stage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pipeli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ne: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base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+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refiner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Sept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2023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—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SDXL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Turbo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1-step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/ 4-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step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ultra-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fast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gener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ation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Ev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olu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tio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n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of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Di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ffu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sio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n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m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od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els</a:t>
            </a:r>
            <a:endParaRPr b="0" lang="en-IN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Ev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olu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tio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n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of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art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ific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ial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im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ag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an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d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vid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eo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ge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ne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rat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ion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m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od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els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838080" y="182556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Dra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ma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tic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Im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pro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nt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in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Vis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ual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Re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alis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AI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del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like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Mid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jou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rne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y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ha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rap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idly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ad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va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nce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d,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ge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ner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ati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ng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im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ag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es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an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vid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eos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tha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are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arl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y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indi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stin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gui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sha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ble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fro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tho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cre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ate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by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hu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ma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arti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sts.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En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ha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nce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det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ail,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tex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tur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e,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an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con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sist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enc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y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are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w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pos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sibl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ev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en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fro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sim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ple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tex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pro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mp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ts,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sup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por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tin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g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pro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fes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sio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nal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cre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ati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ve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wo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rkfl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ow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s.</a:t>
            </a: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Image and video generation models a comparison  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838080" y="1825560"/>
            <a:ext cx="10514160" cy="434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6000"/>
          </a:bodyPr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Mid journey excels in creating highly artistic and visually rich images, often with unique styles, intricate details, and creative interpretations.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Video models can capture motion and temporal dynamics but may currently lag behind image models in fine detail and artistic nuance.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Image models like Midjourney are ideal for concept art, storyboarding, illustration, and visual ideation where static content is primary.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Web user interface design images, presentation slides, advertisements and social media engagement art</a:t>
            </a:r>
            <a:endParaRPr b="0" lang="en-IN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Video generation models are essential for animation, advertising, and dynamic storytelling, enabling creation of moving visuals directly from text descriptions or image sequences.</a:t>
            </a: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838080" y="365040"/>
            <a:ext cx="10514160" cy="13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A Demo of image and video generation </a:t>
            </a:r>
            <a:r>
              <a:rPr b="0" lang="en-IN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using Midjourney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93" name="Picture 4" descr=""/>
          <p:cNvPicPr/>
          <p:nvPr/>
        </p:nvPicPr>
        <p:blipFill>
          <a:blip r:embed="rId1"/>
          <a:stretch/>
        </p:blipFill>
        <p:spPr>
          <a:xfrm>
            <a:off x="976320" y="1793880"/>
            <a:ext cx="10608840" cy="4154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9118</TotalTime>
  <Application>LibreOffice/6.4.7.2$Linux_X86_64 LibreOffice_project/40$Build-2</Application>
  <Words>723</Words>
  <Paragraphs>73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2025-07-19T10:28:05Z</dcterms:created>
  <dc:creator>SAMBATH NARAYANAN parthasarathy</dc:creator>
  <dc:description/>
  <dc:language>en-IN</dc:language>
  <cp:lastModifiedBy/>
  <dcterms:modified xsi:type="dcterms:W3CDTF">2025-08-12T16:30:11Z</dcterms:modified>
  <cp:revision>29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1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